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6858000" cy="9144000" type="screen4x3"/>
  <p:notesSz cx="7104063" cy="102346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42" d="100"/>
          <a:sy n="42" d="100"/>
        </p:scale>
        <p:origin x="1973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9247" cy="512908"/>
          </a:xfrm>
          <a:prstGeom prst="rect">
            <a:avLst/>
          </a:prstGeom>
        </p:spPr>
        <p:txBody>
          <a:bodyPr vert="horz" lIns="95829" tIns="47915" rIns="95829" bIns="47915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4023178" y="0"/>
            <a:ext cx="3079246" cy="512908"/>
          </a:xfrm>
          <a:prstGeom prst="rect">
            <a:avLst/>
          </a:prstGeom>
        </p:spPr>
        <p:txBody>
          <a:bodyPr vert="horz" lIns="95829" tIns="47915" rIns="95829" bIns="47915" rtlCol="0"/>
          <a:lstStyle>
            <a:lvl1pPr algn="r">
              <a:defRPr sz="1300"/>
            </a:lvl1pPr>
          </a:lstStyle>
          <a:p>
            <a:fld id="{719D60A9-97A2-4937-A208-519858C80190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57425" y="1279525"/>
            <a:ext cx="25908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829" tIns="47915" rIns="95829" bIns="47915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711226" y="4925597"/>
            <a:ext cx="5683250" cy="4029269"/>
          </a:xfrm>
          <a:prstGeom prst="rect">
            <a:avLst/>
          </a:prstGeom>
        </p:spPr>
        <p:txBody>
          <a:bodyPr vert="horz" lIns="95829" tIns="47915" rIns="95829" bIns="47915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721706"/>
            <a:ext cx="3079247" cy="512907"/>
          </a:xfrm>
          <a:prstGeom prst="rect">
            <a:avLst/>
          </a:prstGeom>
        </p:spPr>
        <p:txBody>
          <a:bodyPr vert="horz" lIns="95829" tIns="47915" rIns="95829" bIns="47915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4023178" y="9721706"/>
            <a:ext cx="3079246" cy="512907"/>
          </a:xfrm>
          <a:prstGeom prst="rect">
            <a:avLst/>
          </a:prstGeom>
        </p:spPr>
        <p:txBody>
          <a:bodyPr vert="horz" lIns="95829" tIns="47915" rIns="95829" bIns="47915" rtlCol="0" anchor="b"/>
          <a:lstStyle>
            <a:lvl1pPr algn="r">
              <a:defRPr sz="1300"/>
            </a:lvl1pPr>
          </a:lstStyle>
          <a:p>
            <a:fld id="{71D4F3D4-38CC-4AF5-ACD1-C7656D4BF0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739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D29C-0E59-467D-8737-9AF719C7BA8D}" type="datetimeFigureOut">
              <a:rPr lang="fi-FI" smtClean="0"/>
              <a:pPr/>
              <a:t>4.9.2020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475B-B7F4-4BAC-9FDA-34A8BD001DE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D29C-0E59-467D-8737-9AF719C7BA8D}" type="datetimeFigureOut">
              <a:rPr lang="fi-FI" smtClean="0"/>
              <a:pPr/>
              <a:t>4.9.2020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475B-B7F4-4BAC-9FDA-34A8BD001DE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D29C-0E59-467D-8737-9AF719C7BA8D}" type="datetimeFigureOut">
              <a:rPr lang="fi-FI" smtClean="0"/>
              <a:pPr/>
              <a:t>4.9.2020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475B-B7F4-4BAC-9FDA-34A8BD001DE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D29C-0E59-467D-8737-9AF719C7BA8D}" type="datetimeFigureOut">
              <a:rPr lang="fi-FI" smtClean="0"/>
              <a:pPr/>
              <a:t>4.9.2020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475B-B7F4-4BAC-9FDA-34A8BD001DE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D29C-0E59-467D-8737-9AF719C7BA8D}" type="datetimeFigureOut">
              <a:rPr lang="fi-FI" smtClean="0"/>
              <a:pPr/>
              <a:t>4.9.2020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475B-B7F4-4BAC-9FDA-34A8BD001DE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D29C-0E59-467D-8737-9AF719C7BA8D}" type="datetimeFigureOut">
              <a:rPr lang="fi-FI" smtClean="0"/>
              <a:pPr/>
              <a:t>4.9.2020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475B-B7F4-4BAC-9FDA-34A8BD001DE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D29C-0E59-467D-8737-9AF719C7BA8D}" type="datetimeFigureOut">
              <a:rPr lang="fi-FI" smtClean="0"/>
              <a:pPr/>
              <a:t>4.9.2020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475B-B7F4-4BAC-9FDA-34A8BD001DE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D29C-0E59-467D-8737-9AF719C7BA8D}" type="datetimeFigureOut">
              <a:rPr lang="fi-FI" smtClean="0"/>
              <a:pPr/>
              <a:t>4.9.2020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475B-B7F4-4BAC-9FDA-34A8BD001DE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D29C-0E59-467D-8737-9AF719C7BA8D}" type="datetimeFigureOut">
              <a:rPr lang="fi-FI" smtClean="0"/>
              <a:pPr/>
              <a:t>4.9.2020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475B-B7F4-4BAC-9FDA-34A8BD001DE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D29C-0E59-467D-8737-9AF719C7BA8D}" type="datetimeFigureOut">
              <a:rPr lang="fi-FI" smtClean="0"/>
              <a:pPr/>
              <a:t>4.9.2020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475B-B7F4-4BAC-9FDA-34A8BD001DE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D29C-0E59-467D-8737-9AF719C7BA8D}" type="datetimeFigureOut">
              <a:rPr lang="fi-FI" smtClean="0"/>
              <a:pPr/>
              <a:t>4.9.2020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475B-B7F4-4BAC-9FDA-34A8BD001DE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4D29C-0E59-467D-8737-9AF719C7BA8D}" type="datetimeFigureOut">
              <a:rPr lang="fi-FI" smtClean="0"/>
              <a:pPr/>
              <a:t>4.9.2020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5475B-B7F4-4BAC-9FDA-34A8BD001DE2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kstikehys 24"/>
          <p:cNvSpPr txBox="1"/>
          <p:nvPr/>
        </p:nvSpPr>
        <p:spPr>
          <a:xfrm>
            <a:off x="1452053" y="7936720"/>
            <a:ext cx="38549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b="1" dirty="0" err="1">
                <a:latin typeface="Arial Black" panose="020B0A04020102020204" pitchFamily="34" charset="0"/>
              </a:rPr>
              <a:t>www.esvoli.com</a:t>
            </a:r>
            <a:endParaRPr lang="fi-FI" sz="2400" b="1" dirty="0">
              <a:latin typeface="Arial Black" panose="020B0A04020102020204" pitchFamily="34" charset="0"/>
            </a:endParaRPr>
          </a:p>
        </p:txBody>
      </p:sp>
      <p:sp>
        <p:nvSpPr>
          <p:cNvPr id="29" name="Suorakulmio 28"/>
          <p:cNvSpPr/>
          <p:nvPr/>
        </p:nvSpPr>
        <p:spPr>
          <a:xfrm>
            <a:off x="332656" y="395536"/>
            <a:ext cx="6192688" cy="8365926"/>
          </a:xfrm>
          <a:prstGeom prst="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Suorakulmio 32"/>
          <p:cNvSpPr/>
          <p:nvPr/>
        </p:nvSpPr>
        <p:spPr>
          <a:xfrm>
            <a:off x="188640" y="245380"/>
            <a:ext cx="6480720" cy="864709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4" name="Tekstikehys 33"/>
          <p:cNvSpPr txBox="1"/>
          <p:nvPr/>
        </p:nvSpPr>
        <p:spPr>
          <a:xfrm>
            <a:off x="504266" y="547003"/>
            <a:ext cx="5867015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TIMANTTIMERKKI</a:t>
            </a:r>
          </a:p>
          <a:p>
            <a:pPr algn="ctr"/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TESTITILAISUUS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8214946-5BF6-4285-8928-5284E4BA55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91" y="6328408"/>
            <a:ext cx="1068710" cy="10687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1ACB13CF-7EB3-468A-851C-FA9671E664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719" y="6094330"/>
            <a:ext cx="2030563" cy="1908000"/>
          </a:xfrm>
          <a:prstGeom prst="rect">
            <a:avLst/>
          </a:prstGeom>
        </p:spPr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id="{84A15467-C816-4DC6-8B98-6B72810570B8}"/>
              </a:ext>
            </a:extLst>
          </p:cNvPr>
          <p:cNvSpPr txBox="1"/>
          <p:nvPr/>
        </p:nvSpPr>
        <p:spPr>
          <a:xfrm>
            <a:off x="445997" y="5092711"/>
            <a:ext cx="5867014" cy="1107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2400" b="1" dirty="0">
                <a:latin typeface="Arial" panose="020B0604020202020204" pitchFamily="34" charset="0"/>
                <a:cs typeface="Arial" panose="020B0604020202020204" pitchFamily="34" charset="0"/>
              </a:rPr>
              <a:t>Espoon Voimistelu- ja Liikuntayhdistys</a:t>
            </a:r>
            <a:br>
              <a:rPr lang="fi-FI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ESVOLI ry</a:t>
            </a:r>
            <a:b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      Espoolaista voimistelua vuodesta 2008 alkaen.</a:t>
            </a: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5DB5F69E-E2E5-42F3-8072-A821073393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852" y="6886394"/>
            <a:ext cx="2456867" cy="845759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AC02BC0D-E001-4CFA-87B0-AFE3DA62AF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71" y="3251704"/>
            <a:ext cx="5817519" cy="1680547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6D728313-1EF8-43D6-BF6D-2C7E70201FF0}"/>
              </a:ext>
            </a:extLst>
          </p:cNvPr>
          <p:cNvSpPr txBox="1"/>
          <p:nvPr/>
        </p:nvSpPr>
        <p:spPr>
          <a:xfrm>
            <a:off x="1396410" y="2150518"/>
            <a:ext cx="4065179" cy="83099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400" dirty="0">
                <a:solidFill>
                  <a:schemeClr val="bg1"/>
                </a:solidFill>
              </a:rPr>
              <a:t>      LIIKUNTAHALLI, 2 KERROS</a:t>
            </a:r>
          </a:p>
          <a:p>
            <a:r>
              <a:rPr lang="fi-FI" sz="2400" dirty="0">
                <a:solidFill>
                  <a:schemeClr val="bg1"/>
                </a:solidFill>
              </a:rPr>
              <a:t>                 TERVETULOA!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arm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11836</TotalTime>
  <Words>31</Words>
  <Application>Microsoft Office PowerPoint</Application>
  <PresentationFormat>Näytössä katseltava diaesitys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Hanna Sere</dc:creator>
  <cp:lastModifiedBy>Hanna Sere</cp:lastModifiedBy>
  <cp:revision>60</cp:revision>
  <cp:lastPrinted>2020-09-04T13:45:07Z</cp:lastPrinted>
  <dcterms:created xsi:type="dcterms:W3CDTF">2011-08-17T08:17:07Z</dcterms:created>
  <dcterms:modified xsi:type="dcterms:W3CDTF">2020-09-04T13:45:13Z</dcterms:modified>
</cp:coreProperties>
</file>